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902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01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400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034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9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86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7808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326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4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8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083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44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4966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819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92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0541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56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5A7A05D-5015-4E08-AF9A-18C23DDE3BC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28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65F078-64F2-40C7-B8BF-C3CBE9E7E2C1}"/>
              </a:ext>
            </a:extLst>
          </p:cNvPr>
          <p:cNvSpPr txBox="1"/>
          <p:nvPr/>
        </p:nvSpPr>
        <p:spPr>
          <a:xfrm>
            <a:off x="4449147" y="2035114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Project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B87AC9-E28B-42F9-A98E-5039820B384D}"/>
              </a:ext>
            </a:extLst>
          </p:cNvPr>
          <p:cNvSpPr txBox="1"/>
          <p:nvPr/>
        </p:nvSpPr>
        <p:spPr>
          <a:xfrm>
            <a:off x="2408046" y="3983387"/>
            <a:ext cx="7517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Poor Richard" panose="02080502050505020702" pitchFamily="18" charset="0"/>
              </a:rPr>
              <a:t>VFX, Animation and Cinematic</a:t>
            </a:r>
          </a:p>
        </p:txBody>
      </p:sp>
    </p:spTree>
    <p:extLst>
      <p:ext uri="{BB962C8B-B14F-4D97-AF65-F5344CB8AC3E}">
        <p14:creationId xmlns:p14="http://schemas.microsoft.com/office/powerpoint/2010/main" val="29917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B0BEF40E-615D-4367-86E4-9A7090EB23CC}"/>
              </a:ext>
            </a:extLst>
          </p:cNvPr>
          <p:cNvSpPr txBox="1"/>
          <p:nvPr/>
        </p:nvSpPr>
        <p:spPr>
          <a:xfrm>
            <a:off x="4449147" y="464446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Week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E84F50-B5B8-4C89-97CF-4CF16425E818}"/>
              </a:ext>
            </a:extLst>
          </p:cNvPr>
          <p:cNvSpPr txBox="1"/>
          <p:nvPr/>
        </p:nvSpPr>
        <p:spPr>
          <a:xfrm>
            <a:off x="5833201" y="1664775"/>
            <a:ext cx="32937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Poor Richard" panose="02080502050505020702" pitchFamily="18" charset="0"/>
              </a:rPr>
              <a:t>Reference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D8BC4E-9416-4BC9-8EFD-FEEA29B7BFA5}"/>
              </a:ext>
            </a:extLst>
          </p:cNvPr>
          <p:cNvSpPr txBox="1"/>
          <p:nvPr/>
        </p:nvSpPr>
        <p:spPr>
          <a:xfrm>
            <a:off x="656947" y="1726331"/>
            <a:ext cx="386622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Poor Richard" panose="02080502050505020702" pitchFamily="18" charset="0"/>
              </a:rPr>
              <a:t>Motivation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89433D-3041-47AA-B8A9-E7325C65CBA7}"/>
              </a:ext>
            </a:extLst>
          </p:cNvPr>
          <p:cNvSpPr txBox="1"/>
          <p:nvPr/>
        </p:nvSpPr>
        <p:spPr>
          <a:xfrm>
            <a:off x="943206" y="3061162"/>
            <a:ext cx="32937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ภายในท่อน้ำธรรมดาเป็นแหล่งตกปลา</a:t>
            </a:r>
          </a:p>
          <a:p>
            <a:pPr algn="ctr"/>
            <a:r>
              <a:rPr lang="th-TH" dirty="0"/>
              <a:t>มีอาวุธลอยมาจากด้านหน้า </a:t>
            </a:r>
            <a:r>
              <a:rPr lang="en-US" dirty="0"/>
              <a:t>2</a:t>
            </a:r>
            <a:r>
              <a:rPr lang="th-TH" dirty="0"/>
              <a:t> ชิ้น</a:t>
            </a:r>
          </a:p>
          <a:p>
            <a:pPr marL="342900" indent="-342900" algn="ctr">
              <a:buAutoNum type="arabicPeriod"/>
            </a:pPr>
            <a:r>
              <a:rPr lang="th-TH" dirty="0"/>
              <a:t>ดาบน้ำแข็ง</a:t>
            </a:r>
          </a:p>
          <a:p>
            <a:pPr marL="342900" indent="-342900" algn="ctr">
              <a:buAutoNum type="arabicPeriod"/>
            </a:pPr>
            <a:r>
              <a:rPr lang="th-TH" dirty="0"/>
              <a:t>ดาบใหญ่ไฟ</a:t>
            </a:r>
          </a:p>
          <a:p>
            <a:pPr algn="ctr"/>
            <a:r>
              <a:rPr lang="th-TH" dirty="0"/>
              <a:t>พุ่งมาปักพื้น และมีศัตรูปรากฏตัวขึ้น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770AC14-6A59-4AC0-A18D-CC37E88A1D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3" t="30714" r="77347" b="51110"/>
          <a:stretch/>
        </p:blipFill>
        <p:spPr>
          <a:xfrm>
            <a:off x="9017357" y="2651028"/>
            <a:ext cx="2015413" cy="120033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5E9384E-D9AA-4015-8599-FE6B567AA0FB}"/>
              </a:ext>
            </a:extLst>
          </p:cNvPr>
          <p:cNvSpPr txBox="1"/>
          <p:nvPr/>
        </p:nvSpPr>
        <p:spPr>
          <a:xfrm>
            <a:off x="9422491" y="3851358"/>
            <a:ext cx="12395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Effect </a:t>
            </a:r>
            <a:r>
              <a:rPr lang="th-TH" dirty="0"/>
              <a:t>ตอนอาวุธพุ่งเข้ามา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C133350-F3FB-473A-A114-F5EEA045D3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49" t="30609" r="75970" b="50000"/>
          <a:stretch/>
        </p:blipFill>
        <p:spPr>
          <a:xfrm>
            <a:off x="5136055" y="2619845"/>
            <a:ext cx="2201662" cy="165411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C098659-87BB-41B5-A29E-6D5798002B33}"/>
              </a:ext>
            </a:extLst>
          </p:cNvPr>
          <p:cNvSpPr txBox="1"/>
          <p:nvPr/>
        </p:nvSpPr>
        <p:spPr>
          <a:xfrm>
            <a:off x="5321561" y="4267240"/>
            <a:ext cx="1830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Effect </a:t>
            </a:r>
            <a:r>
              <a:rPr lang="th-TH" dirty="0"/>
              <a:t>เมื่ออาวุธปักพื้น</a:t>
            </a:r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18EE0488-C5DE-4E6B-8EEC-3F1F0831F2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257" t="25637" r="61554" b="63059"/>
          <a:stretch/>
        </p:blipFill>
        <p:spPr>
          <a:xfrm>
            <a:off x="7616578" y="4005643"/>
            <a:ext cx="1527052" cy="151074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15E9B62-530E-4D2D-84F0-148278504FF6}"/>
              </a:ext>
            </a:extLst>
          </p:cNvPr>
          <p:cNvSpPr txBox="1"/>
          <p:nvPr/>
        </p:nvSpPr>
        <p:spPr>
          <a:xfrm>
            <a:off x="7238792" y="5529732"/>
            <a:ext cx="2282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Effect </a:t>
            </a:r>
            <a:r>
              <a:rPr lang="th-TH" dirty="0"/>
              <a:t>ติดอาวุธ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F8D7B8-5094-4775-88DB-7A8606EC6FB6}"/>
              </a:ext>
            </a:extLst>
          </p:cNvPr>
          <p:cNvSpPr txBox="1"/>
          <p:nvPr/>
        </p:nvSpPr>
        <p:spPr>
          <a:xfrm>
            <a:off x="830105" y="5685666"/>
            <a:ext cx="3406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*Week2</a:t>
            </a:r>
            <a:r>
              <a:rPr lang="th-TH" sz="1400" dirty="0"/>
              <a:t>มีการเปลี่ยนแปลงเนื้อเรื่องจาก</a:t>
            </a:r>
            <a:r>
              <a:rPr lang="en-US" sz="1400" dirty="0"/>
              <a:t>Week1</a:t>
            </a:r>
            <a:endParaRPr lang="th-TH" sz="1400" dirty="0"/>
          </a:p>
        </p:txBody>
      </p:sp>
    </p:spTree>
    <p:extLst>
      <p:ext uri="{BB962C8B-B14F-4D97-AF65-F5344CB8AC3E}">
        <p14:creationId xmlns:p14="http://schemas.microsoft.com/office/powerpoint/2010/main" val="377850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65D965-5FB8-406C-A8A9-B4C85BB9549E}"/>
              </a:ext>
            </a:extLst>
          </p:cNvPr>
          <p:cNvSpPr txBox="1"/>
          <p:nvPr/>
        </p:nvSpPr>
        <p:spPr>
          <a:xfrm>
            <a:off x="4449147" y="464446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Week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15AC52-A7E1-4939-A5E8-BBB5ED0157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168" t="37872" r="45051" b="43060"/>
          <a:stretch/>
        </p:blipFill>
        <p:spPr>
          <a:xfrm>
            <a:off x="1662401" y="4506685"/>
            <a:ext cx="1558214" cy="12689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F4D644A-4342-4E1D-9BD3-4F1260AB62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23" t="32657" r="39754" b="35711"/>
          <a:stretch/>
        </p:blipFill>
        <p:spPr>
          <a:xfrm>
            <a:off x="1214533" y="2491273"/>
            <a:ext cx="2453951" cy="20154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3F8A36-B949-478F-847C-ED75D53768F3}"/>
              </a:ext>
            </a:extLst>
          </p:cNvPr>
          <p:cNvSpPr txBox="1"/>
          <p:nvPr/>
        </p:nvSpPr>
        <p:spPr>
          <a:xfrm>
            <a:off x="1240968" y="1749732"/>
            <a:ext cx="2427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สร้าง </a:t>
            </a:r>
            <a:r>
              <a:rPr lang="en-US" dirty="0"/>
              <a:t>Niagara system</a:t>
            </a:r>
            <a:br>
              <a:rPr lang="en-US" dirty="0"/>
            </a:br>
            <a:r>
              <a:rPr lang="th-TH" dirty="0"/>
              <a:t>ใช้</a:t>
            </a:r>
            <a:r>
              <a:rPr lang="en-US" dirty="0"/>
              <a:t> Hanging Particulates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9507BD-6D46-47EE-928D-814726C7816A}"/>
              </a:ext>
            </a:extLst>
          </p:cNvPr>
          <p:cNvSpPr txBox="1"/>
          <p:nvPr/>
        </p:nvSpPr>
        <p:spPr>
          <a:xfrm>
            <a:off x="8516645" y="5590834"/>
            <a:ext cx="308647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https://sketchfab.com/3d-models/genshin-impact-wolfs-gravestone-e71a938e02904b14abace9ce10078711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E1DE88-B899-4560-ACB7-B38AF0480F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000" t="26925" r="47791" b="29672"/>
          <a:stretch/>
        </p:blipFill>
        <p:spPr>
          <a:xfrm>
            <a:off x="9120326" y="2648955"/>
            <a:ext cx="1488489" cy="28763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EBBC63-0615-4A68-BEBC-2E563965DB42}"/>
              </a:ext>
            </a:extLst>
          </p:cNvPr>
          <p:cNvSpPr txBox="1"/>
          <p:nvPr/>
        </p:nvSpPr>
        <p:spPr>
          <a:xfrm>
            <a:off x="8650812" y="2072897"/>
            <a:ext cx="2427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อาวุธดาบใหญ่สำหรับใส่</a:t>
            </a:r>
            <a:r>
              <a:rPr lang="en-US" dirty="0"/>
              <a:t>Effect</a:t>
            </a:r>
            <a:endParaRPr lang="th-TH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3D8D1B9-AF55-4C26-8322-06BEC7023A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006" t="38231" r="47815" b="33469"/>
          <a:stretch/>
        </p:blipFill>
        <p:spPr>
          <a:xfrm>
            <a:off x="4882846" y="2746610"/>
            <a:ext cx="2575249" cy="19407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4A4F500-7336-47D2-AF33-FC4095598960}"/>
              </a:ext>
            </a:extLst>
          </p:cNvPr>
          <p:cNvSpPr txBox="1"/>
          <p:nvPr/>
        </p:nvSpPr>
        <p:spPr>
          <a:xfrm>
            <a:off x="5158453" y="1749731"/>
            <a:ext cx="1875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สร้าง </a:t>
            </a:r>
            <a:r>
              <a:rPr lang="en-US" dirty="0"/>
              <a:t>Model </a:t>
            </a:r>
            <a:r>
              <a:rPr lang="th-TH" dirty="0"/>
              <a:t>น้ำแข็งสำหรับ</a:t>
            </a:r>
            <a:r>
              <a:rPr lang="en-US" dirty="0"/>
              <a:t> effect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950867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65D965-5FB8-406C-A8A9-B4C85BB9549E}"/>
              </a:ext>
            </a:extLst>
          </p:cNvPr>
          <p:cNvSpPr txBox="1"/>
          <p:nvPr/>
        </p:nvSpPr>
        <p:spPr>
          <a:xfrm>
            <a:off x="4449147" y="464446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Week 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119B51-CBBF-4C67-BC61-66CA8C4BC67C}"/>
              </a:ext>
            </a:extLst>
          </p:cNvPr>
          <p:cNvSpPr txBox="1"/>
          <p:nvPr/>
        </p:nvSpPr>
        <p:spPr>
          <a:xfrm>
            <a:off x="1109890" y="1842559"/>
            <a:ext cx="24275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สร้าง </a:t>
            </a:r>
            <a:r>
              <a:rPr lang="en-US" dirty="0"/>
              <a:t>Camera Rig</a:t>
            </a:r>
            <a:r>
              <a:rPr lang="th-TH" dirty="0"/>
              <a:t> </a:t>
            </a:r>
            <a:r>
              <a:rPr lang="en-US" dirty="0"/>
              <a:t>Rail</a:t>
            </a:r>
            <a:endParaRPr lang="th-TH" dirty="0"/>
          </a:p>
          <a:p>
            <a:pPr algn="ctr"/>
            <a:r>
              <a:rPr lang="th-TH" dirty="0"/>
              <a:t>และ </a:t>
            </a:r>
            <a:r>
              <a:rPr lang="en-US" dirty="0"/>
              <a:t>Cine</a:t>
            </a:r>
            <a:r>
              <a:rPr lang="th-TH" dirty="0"/>
              <a:t> </a:t>
            </a:r>
            <a:r>
              <a:rPr lang="en-US" dirty="0"/>
              <a:t>Camera</a:t>
            </a:r>
            <a:r>
              <a:rPr lang="th-TH" dirty="0"/>
              <a:t> </a:t>
            </a:r>
          </a:p>
          <a:p>
            <a:pPr algn="ctr"/>
            <a:r>
              <a:rPr lang="th-TH" dirty="0"/>
              <a:t>เป็น</a:t>
            </a:r>
            <a:r>
              <a:rPr lang="en-US" dirty="0"/>
              <a:t> Scene </a:t>
            </a:r>
            <a:r>
              <a:rPr lang="th-TH" dirty="0"/>
              <a:t>ที่ </a:t>
            </a:r>
            <a:r>
              <a:rPr lang="en-US" dirty="0"/>
              <a:t>1</a:t>
            </a:r>
            <a:endParaRPr lang="th-TH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10762D-2D55-4D51-B7AE-CF0A421CD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602" t="14872"/>
          <a:stretch/>
        </p:blipFill>
        <p:spPr>
          <a:xfrm>
            <a:off x="9298997" y="1087937"/>
            <a:ext cx="2270086" cy="468985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938565C-465C-4AC3-95AA-46CFEB791CBB}"/>
              </a:ext>
            </a:extLst>
          </p:cNvPr>
          <p:cNvSpPr txBox="1"/>
          <p:nvPr/>
        </p:nvSpPr>
        <p:spPr>
          <a:xfrm>
            <a:off x="9220282" y="1664775"/>
            <a:ext cx="2427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>
                <a:solidFill>
                  <a:schemeClr val="bg1"/>
                </a:solidFill>
              </a:rPr>
              <a:t>แก้ไขหมอกให้หนาขึ้น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0B91193-3945-42A0-BEF9-D10EED510C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860" t="21264" r="22776" b="42666"/>
          <a:stretch/>
        </p:blipFill>
        <p:spPr>
          <a:xfrm>
            <a:off x="2200478" y="5274782"/>
            <a:ext cx="1376040" cy="88850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6571096-54F6-478F-9ACD-B91D98DFCB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160"/>
          <a:stretch/>
        </p:blipFill>
        <p:spPr>
          <a:xfrm>
            <a:off x="1195354" y="2765889"/>
            <a:ext cx="3537406" cy="247023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4922158-E679-4FE7-AC75-74AFE47F5F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456" t="17682" r="23729" b="42532"/>
          <a:stretch/>
        </p:blipFill>
        <p:spPr>
          <a:xfrm>
            <a:off x="835171" y="5255832"/>
            <a:ext cx="1286592" cy="9332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64823BE-2257-403B-AAE1-18E5B162A85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9299" t="19826" r="24183" b="47756"/>
          <a:stretch/>
        </p:blipFill>
        <p:spPr>
          <a:xfrm>
            <a:off x="3655233" y="5274783"/>
            <a:ext cx="1308575" cy="8695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EA6C49E-9949-473F-B049-E23164A8EC1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6047" t="13578" r="49616" b="45141"/>
          <a:stretch/>
        </p:blipFill>
        <p:spPr>
          <a:xfrm>
            <a:off x="5191127" y="2684994"/>
            <a:ext cx="1906617" cy="29840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664F3BC-8D07-4A16-ACF2-FAF9C84EEFC6}"/>
              </a:ext>
            </a:extLst>
          </p:cNvPr>
          <p:cNvSpPr txBox="1"/>
          <p:nvPr/>
        </p:nvSpPr>
        <p:spPr>
          <a:xfrm>
            <a:off x="5093550" y="1849441"/>
            <a:ext cx="2427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อาวุธดาบใหญ่ดาบเล็กสำหรับใส่</a:t>
            </a:r>
            <a:r>
              <a:rPr lang="en-US" dirty="0"/>
              <a:t>Effect</a:t>
            </a:r>
            <a:r>
              <a:rPr lang="th-TH" dirty="0"/>
              <a:t> ใน </a:t>
            </a:r>
            <a:r>
              <a:rPr lang="en-US" dirty="0"/>
              <a:t>cutscene</a:t>
            </a:r>
            <a:endParaRPr lang="th-T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E1720D-4AA4-422C-A1B3-E9D18B1675A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390" t="26122" r="77595" b="55258"/>
          <a:stretch/>
        </p:blipFill>
        <p:spPr>
          <a:xfrm>
            <a:off x="7521066" y="2666674"/>
            <a:ext cx="1464816" cy="12339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FF7012D-3EFF-4717-947F-B54549CF501D}"/>
              </a:ext>
            </a:extLst>
          </p:cNvPr>
          <p:cNvSpPr txBox="1"/>
          <p:nvPr/>
        </p:nvSpPr>
        <p:spPr>
          <a:xfrm>
            <a:off x="7359391" y="1842559"/>
            <a:ext cx="19396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dirty="0"/>
              <a:t>สร้าง </a:t>
            </a:r>
            <a:r>
              <a:rPr lang="en-US" dirty="0"/>
              <a:t>Particle Emitter</a:t>
            </a:r>
            <a:br>
              <a:rPr lang="en-US" dirty="0"/>
            </a:br>
            <a:r>
              <a:rPr lang="th-TH" dirty="0"/>
              <a:t>เป็น </a:t>
            </a:r>
            <a:r>
              <a:rPr lang="en-US" dirty="0"/>
              <a:t>Effect</a:t>
            </a:r>
            <a:r>
              <a:rPr lang="th-TH" dirty="0"/>
              <a:t> ตรงปลายดาบ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FBD7D3-A3E4-4C7B-9EA3-15A7E1005CE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1778" t="18755" r="38957" b="55123"/>
          <a:stretch/>
        </p:blipFill>
        <p:spPr>
          <a:xfrm>
            <a:off x="7416337" y="4354797"/>
            <a:ext cx="1674273" cy="123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708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65D965-5FB8-406C-A8A9-B4C85BB9549E}"/>
              </a:ext>
            </a:extLst>
          </p:cNvPr>
          <p:cNvSpPr txBox="1"/>
          <p:nvPr/>
        </p:nvSpPr>
        <p:spPr>
          <a:xfrm>
            <a:off x="4449147" y="420058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Week 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CA16601-EE35-4C46-B3AF-A20BF3B1EC8E}"/>
              </a:ext>
            </a:extLst>
          </p:cNvPr>
          <p:cNvSpPr txBox="1"/>
          <p:nvPr/>
        </p:nvSpPr>
        <p:spPr>
          <a:xfrm>
            <a:off x="1386979" y="1988793"/>
            <a:ext cx="261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ปรับแต่ง </a:t>
            </a:r>
            <a:r>
              <a:rPr lang="en-US" dirty="0"/>
              <a:t>Effect </a:t>
            </a:r>
            <a:r>
              <a:rPr lang="th-TH" dirty="0"/>
              <a:t>น้ำแข็ง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D6675E5-F09B-449E-AF74-A90E6BEC9C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23" t="22710" r="41836" b="35811"/>
          <a:stretch/>
        </p:blipFill>
        <p:spPr>
          <a:xfrm>
            <a:off x="2816682" y="2495794"/>
            <a:ext cx="1804398" cy="13771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4C22517-7E24-4E49-8013-BC1CA0145E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70" t="20951" r="40153" b="45141"/>
          <a:stretch/>
        </p:blipFill>
        <p:spPr>
          <a:xfrm>
            <a:off x="7570917" y="2026870"/>
            <a:ext cx="3012596" cy="184611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A9E1B85-D1D8-49A6-BF21-89DC159AF9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59" t="13465" r="9311" b="47677"/>
          <a:stretch/>
        </p:blipFill>
        <p:spPr>
          <a:xfrm>
            <a:off x="2053778" y="4010654"/>
            <a:ext cx="8529735" cy="21778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2462AD1-991D-4CBE-AA8F-DB30DFC58AB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82" t="21630" r="76352" b="52323"/>
          <a:stretch/>
        </p:blipFill>
        <p:spPr>
          <a:xfrm>
            <a:off x="4789742" y="1665811"/>
            <a:ext cx="2612513" cy="216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2038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321</TotalTime>
  <Words>136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Garamond</vt:lpstr>
      <vt:lpstr>Poor Richard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ANITTHA JAION</dc:creator>
  <cp:lastModifiedBy>ANITTHA JAION</cp:lastModifiedBy>
  <cp:revision>65</cp:revision>
  <dcterms:created xsi:type="dcterms:W3CDTF">2021-03-25T07:05:21Z</dcterms:created>
  <dcterms:modified xsi:type="dcterms:W3CDTF">2021-04-16T05:43:14Z</dcterms:modified>
</cp:coreProperties>
</file>

<file path=docProps/thumbnail.jpeg>
</file>